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26AD-B0A9-4430-9F78-76B74E7901A8}" type="datetimeFigureOut">
              <a:rPr lang="it-IT" smtClean="0"/>
              <a:t>09/01/2022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5B3E-F7B3-4225-B4AE-C9EB48587F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44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26AD-B0A9-4430-9F78-76B74E7901A8}" type="datetimeFigureOut">
              <a:rPr lang="it-IT" smtClean="0"/>
              <a:t>09/01/2022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5B3E-F7B3-4225-B4AE-C9EB48587F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376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26AD-B0A9-4430-9F78-76B74E7901A8}" type="datetimeFigureOut">
              <a:rPr lang="it-IT" smtClean="0"/>
              <a:t>09/01/2022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5B3E-F7B3-4225-B4AE-C9EB48587F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8056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26AD-B0A9-4430-9F78-76B74E7901A8}" type="datetimeFigureOut">
              <a:rPr lang="it-IT" smtClean="0"/>
              <a:t>09/01/2022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5B3E-F7B3-4225-B4AE-C9EB48587F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8547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26AD-B0A9-4430-9F78-76B74E7901A8}" type="datetimeFigureOut">
              <a:rPr lang="it-IT" smtClean="0"/>
              <a:t>09/01/2022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5B3E-F7B3-4225-B4AE-C9EB48587F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4978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26AD-B0A9-4430-9F78-76B74E7901A8}" type="datetimeFigureOut">
              <a:rPr lang="it-IT" smtClean="0"/>
              <a:t>09/01/2022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5B3E-F7B3-4225-B4AE-C9EB48587F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3185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26AD-B0A9-4430-9F78-76B74E7901A8}" type="datetimeFigureOut">
              <a:rPr lang="it-IT" smtClean="0"/>
              <a:t>09/01/2022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5B3E-F7B3-4225-B4AE-C9EB48587F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1347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26AD-B0A9-4430-9F78-76B74E7901A8}" type="datetimeFigureOut">
              <a:rPr lang="it-IT" smtClean="0"/>
              <a:t>09/01/2022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5B3E-F7B3-4225-B4AE-C9EB48587F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6210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26AD-B0A9-4430-9F78-76B74E7901A8}" type="datetimeFigureOut">
              <a:rPr lang="it-IT" smtClean="0"/>
              <a:t>09/01/2022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5B3E-F7B3-4225-B4AE-C9EB48587F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1300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26AD-B0A9-4430-9F78-76B74E7901A8}" type="datetimeFigureOut">
              <a:rPr lang="it-IT" smtClean="0"/>
              <a:t>09/01/2022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5B3E-F7B3-4225-B4AE-C9EB48587F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100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926AD-B0A9-4430-9F78-76B74E7901A8}" type="datetimeFigureOut">
              <a:rPr lang="it-IT" smtClean="0"/>
              <a:t>09/01/2022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5B3E-F7B3-4225-B4AE-C9EB48587F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448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926AD-B0A9-4430-9F78-76B74E7901A8}" type="datetimeFigureOut">
              <a:rPr lang="it-IT" smtClean="0"/>
              <a:t>09/01/2022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45B3E-F7B3-4225-B4AE-C9EB48587F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7352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4197" y="866775"/>
            <a:ext cx="5647753" cy="5534553"/>
          </a:xfrm>
          <a:prstGeom prst="rect">
            <a:avLst/>
          </a:prstGeom>
        </p:spPr>
      </p:pic>
      <p:sp>
        <p:nvSpPr>
          <p:cNvPr id="9" name="Ovale 8"/>
          <p:cNvSpPr/>
          <p:nvPr/>
        </p:nvSpPr>
        <p:spPr>
          <a:xfrm>
            <a:off x="8753476" y="1438275"/>
            <a:ext cx="3028950" cy="79250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221" y="866775"/>
            <a:ext cx="5952976" cy="4542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8984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Giovanna</dc:creator>
  <cp:lastModifiedBy>Giovanna</cp:lastModifiedBy>
  <cp:revision>4</cp:revision>
  <dcterms:created xsi:type="dcterms:W3CDTF">2022-01-09T14:18:16Z</dcterms:created>
  <dcterms:modified xsi:type="dcterms:W3CDTF">2022-01-09T15:43:48Z</dcterms:modified>
</cp:coreProperties>
</file>